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20"/>
  </p:notesMasterIdLst>
  <p:sldIdLst>
    <p:sldId id="256" r:id="rId2"/>
    <p:sldId id="298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9" r:id="rId14"/>
    <p:sldId id="274" r:id="rId15"/>
    <p:sldId id="275" r:id="rId16"/>
    <p:sldId id="278" r:id="rId17"/>
    <p:sldId id="260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705" autoAdjust="0"/>
  </p:normalViewPr>
  <p:slideViewPr>
    <p:cSldViewPr>
      <p:cViewPr>
        <p:scale>
          <a:sx n="60" d="100"/>
          <a:sy n="60" d="100"/>
        </p:scale>
        <p:origin x="-7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E1C7-2A38-4E9A-B2F6-C3C2D4C9F10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50CC-5722-4E27-B33B-6411DAFB9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17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50CC-5722-4E27-B33B-6411DAFB9E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1A1494C-DDCE-456A-A0B3-D6066836B90B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DC3E37-D289-4D02-96D7-4524B712E8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424936" cy="2520280"/>
          </a:xfrm>
        </p:spPr>
        <p:txBody>
          <a:bodyPr>
            <a:prstTxWarp prst="textWave1">
              <a:avLst/>
            </a:prstTxWarp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Математическая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Викторина</a:t>
            </a: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для воспитателей МБДОУ №3 с. Кандры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013176"/>
            <a:ext cx="5544616" cy="1224136"/>
          </a:xfrm>
        </p:spPr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Подготовила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Губайдуллина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Флюза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Галимзяновна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83568" y="404664"/>
                <a:ext cx="7776864" cy="1435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32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32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BR" sz="32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-BR" sz="32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3200" b="1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-BR" sz="32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BR" sz="32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sz="3200" b="1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32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4664"/>
                <a:ext cx="7776864" cy="143507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600" y="4490201"/>
            <a:ext cx="22621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345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17094"/>
            <a:ext cx="39757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Пятое колесо в телеге</a:t>
            </a:r>
          </a:p>
          <a:p>
            <a:r>
              <a:rPr lang="ru-RU" dirty="0" smtClean="0"/>
              <a:t>Знаю как свои 5 пальцев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4217460"/>
            <a:ext cx="25202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Шестое чувство</a:t>
            </a:r>
          </a:p>
          <a:p>
            <a:r>
              <a:rPr lang="ru-RU" dirty="0" smtClean="0"/>
              <a:t>Шестой палец</a:t>
            </a:r>
          </a:p>
          <a:p>
            <a:r>
              <a:rPr lang="ru-RU" dirty="0" smtClean="0"/>
              <a:t>У него 6 хитростей и 6 обманов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99284" y="417094"/>
            <a:ext cx="452118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Семь пятниц на неделе. </a:t>
            </a:r>
          </a:p>
          <a:p>
            <a:r>
              <a:rPr lang="ru-RU" dirty="0" smtClean="0"/>
              <a:t>Семи смертям - не бывать, а одной не миновать. </a:t>
            </a:r>
          </a:p>
          <a:p>
            <a:r>
              <a:rPr lang="ru-RU" dirty="0" smtClean="0"/>
              <a:t>Семеро по лавкам </a:t>
            </a:r>
          </a:p>
          <a:p>
            <a:r>
              <a:rPr lang="ru-RU" dirty="0" smtClean="0"/>
              <a:t>Семь вёрст до небес и все лесом.</a:t>
            </a:r>
          </a:p>
          <a:p>
            <a:r>
              <a:rPr lang="ru-RU" dirty="0" smtClean="0"/>
              <a:t>Семь раз поели, а за столом не сидели</a:t>
            </a:r>
          </a:p>
          <a:p>
            <a:r>
              <a:rPr lang="ru-RU" dirty="0" smtClean="0"/>
              <a:t>Семеро одного не ждут</a:t>
            </a:r>
          </a:p>
          <a:p>
            <a:r>
              <a:rPr lang="ru-RU" dirty="0" smtClean="0"/>
              <a:t>За семью печатями</a:t>
            </a:r>
          </a:p>
          <a:p>
            <a:r>
              <a:rPr lang="ru-RU" dirty="0" smtClean="0"/>
              <a:t>Лук – от семи недуг</a:t>
            </a:r>
          </a:p>
          <a:p>
            <a:r>
              <a:rPr lang="ru-RU" dirty="0" smtClean="0"/>
              <a:t>Семь бед - один ответ </a:t>
            </a:r>
          </a:p>
          <a:p>
            <a:r>
              <a:rPr lang="ru-RU" dirty="0" smtClean="0"/>
              <a:t>7 раз отмерь - 1 раз отрежь.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3809" y="4955714"/>
            <a:ext cx="1390726" cy="1497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6336" y="4948690"/>
            <a:ext cx="1247122" cy="1504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4043" y="2636912"/>
            <a:ext cx="1121423" cy="15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43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476673"/>
            <a:ext cx="453650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Десять </a:t>
            </a:r>
            <a:r>
              <a:rPr lang="ru-RU" dirty="0"/>
              <a:t>знающих не стоят одного, который дело делает.</a:t>
            </a:r>
          </a:p>
          <a:p>
            <a:r>
              <a:rPr lang="ru-RU" dirty="0" smtClean="0"/>
              <a:t>Один </a:t>
            </a:r>
            <a:r>
              <a:rPr lang="ru-RU" dirty="0"/>
              <a:t>умный десять безумных </a:t>
            </a:r>
            <a:r>
              <a:rPr lang="ru-RU" dirty="0" smtClean="0"/>
              <a:t>водит</a:t>
            </a:r>
            <a:endParaRPr lang="ru-RU" dirty="0"/>
          </a:p>
          <a:p>
            <a:r>
              <a:rPr lang="ru-RU" dirty="0" smtClean="0"/>
              <a:t>Умный </a:t>
            </a:r>
            <a:r>
              <a:rPr lang="ru-RU" dirty="0"/>
              <a:t>услышит раз, а догадается десять раз</a:t>
            </a:r>
          </a:p>
          <a:p>
            <a:r>
              <a:rPr lang="ru-RU" dirty="0"/>
              <a:t>Чего не сделаешь один, сделают </a:t>
            </a:r>
            <a:r>
              <a:rPr lang="ru-RU" dirty="0" err="1" smtClean="0"/>
              <a:t>десятером</a:t>
            </a:r>
            <a:endParaRPr lang="ru-RU" dirty="0" smtClean="0"/>
          </a:p>
          <a:p>
            <a:r>
              <a:rPr lang="ru-RU" dirty="0" smtClean="0"/>
              <a:t>Пока до начальника </a:t>
            </a:r>
            <a:r>
              <a:rPr lang="ru-RU" dirty="0" err="1" smtClean="0"/>
              <a:t>доберёшся</a:t>
            </a:r>
            <a:r>
              <a:rPr lang="ru-RU" dirty="0" smtClean="0"/>
              <a:t> – 10 раз </a:t>
            </a:r>
            <a:r>
              <a:rPr lang="ru-RU" dirty="0" err="1" smtClean="0"/>
              <a:t>спотыкнешся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104456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Не сосчитав, не говори "восемь". </a:t>
            </a:r>
          </a:p>
          <a:p>
            <a:r>
              <a:rPr lang="ru-RU" dirty="0"/>
              <a:t>Всем по семь, хозяину восемь, хозяйке - девять, что ровно делит. </a:t>
            </a:r>
          </a:p>
          <a:p>
            <a:r>
              <a:rPr lang="ru-RU" dirty="0"/>
              <a:t>Весна да осень - на дню погод восемь.</a:t>
            </a:r>
          </a:p>
          <a:p>
            <a:r>
              <a:rPr lang="ru-RU" dirty="0" smtClean="0"/>
              <a:t>Осень – перемен восемь</a:t>
            </a:r>
            <a:endParaRPr lang="ru-RU" dirty="0"/>
          </a:p>
          <a:p>
            <a:r>
              <a:rPr lang="ru-RU" dirty="0"/>
              <a:t>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Девять </a:t>
            </a:r>
            <a:r>
              <a:rPr lang="ru-RU" dirty="0"/>
              <a:t>человек - все равно что десяток. </a:t>
            </a:r>
          </a:p>
          <a:p>
            <a:r>
              <a:rPr lang="ru-RU" dirty="0"/>
              <a:t>Бык стоит девяносто рублей, спесивый человек и девяти копеек не стоит.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3240" y="1928802"/>
            <a:ext cx="1239286" cy="1301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7944" y="4446990"/>
            <a:ext cx="1152128" cy="1624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8264" y="4185055"/>
            <a:ext cx="1730771" cy="1891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4446990"/>
            <a:ext cx="1735274" cy="16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745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4884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428998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Вы у себя в доме. У всех в доме есть кухня. У всех на кухне есть газовая плита.</a:t>
            </a:r>
          </a:p>
          <a:p>
            <a:pPr algn="ctr"/>
            <a:r>
              <a:rPr lang="ru-RU" sz="2000" dirty="0">
                <a:latin typeface="+mj-lt"/>
              </a:rPr>
              <a:t>Вы заходите на кухню. Подходите к газовой плите. Рядом с плитой находятся газовая колонка и газовая </a:t>
            </a:r>
            <a:r>
              <a:rPr lang="ru-RU" sz="2000" dirty="0" smtClean="0">
                <a:latin typeface="+mj-lt"/>
              </a:rPr>
              <a:t>горелка.</a:t>
            </a:r>
            <a:endParaRPr lang="ru-RU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Вопрос: Что вы вперёд зажжёте?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522920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спичку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0"/>
            <a:ext cx="463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Логические задачи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0272" y="4708317"/>
            <a:ext cx="1968088" cy="19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1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4298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Что больше весит килограмм воды или килограмм песка?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071810"/>
            <a:ext cx="401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Они весят одинаково.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0192" y="4857119"/>
            <a:ext cx="2667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1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Десятилетний Вася придумал прибор, с помощью которого можно спокойно проходить сквозь стены и </a:t>
            </a:r>
            <a:r>
              <a:rPr lang="ru-RU" sz="3200" dirty="0" smtClean="0">
                <a:latin typeface="+mj-lt"/>
              </a:rPr>
              <a:t>назвал </a:t>
            </a:r>
            <a:r>
              <a:rPr lang="ru-RU" sz="3200" dirty="0">
                <a:latin typeface="+mj-lt"/>
              </a:rPr>
              <a:t>его очень оригинально</a:t>
            </a:r>
            <a:r>
              <a:rPr lang="ru-RU" sz="3200" dirty="0" smtClean="0">
                <a:latin typeface="+mj-lt"/>
              </a:rPr>
              <a:t>. Как?</a:t>
            </a:r>
            <a:endParaRPr lang="ru-RU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85293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дверь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2237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Назовите существительное, которому соответствует 3 глагола: сулить, платить, охотиться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519203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приданое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Логические загадки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4248" y="4583348"/>
            <a:ext cx="2127870" cy="21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7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У тёти </a:t>
            </a:r>
            <a:r>
              <a:rPr lang="ru-RU" sz="2800" dirty="0">
                <a:latin typeface="+mj-lt"/>
              </a:rPr>
              <a:t>Гали было 700 рублей. Тётя пошла на рынок и купила яблоки за 200 рублей и груши за 300. Потом тётя Галя пошла в фото-салон. Фотограф сфотографировал её 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и сделал 3 фотографии по 70 </a:t>
            </a:r>
            <a:r>
              <a:rPr lang="ru-RU" sz="2800" dirty="0" smtClean="0">
                <a:latin typeface="+mj-lt"/>
              </a:rPr>
              <a:t>рублей. </a:t>
            </a:r>
            <a:endParaRPr lang="ru-RU" sz="28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Вопрос: Сколько денег у тёти осталось?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322633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200 рублей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11112"/>
            <a:ext cx="6552728" cy="138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На одном берегу реки стоит охотник.</a:t>
            </a:r>
          </a:p>
          <a:p>
            <a:pPr algn="ctr"/>
            <a:r>
              <a:rPr lang="ru-RU" sz="2800" dirty="0">
                <a:latin typeface="+mj-lt"/>
              </a:rPr>
              <a:t>На другом берегу стоит </a:t>
            </a:r>
            <a:r>
              <a:rPr lang="ru-RU" sz="2800" dirty="0" smtClean="0">
                <a:latin typeface="+mj-lt"/>
              </a:rPr>
              <a:t> лодка.</a:t>
            </a:r>
            <a:endParaRPr lang="ru-RU" sz="2800" dirty="0">
              <a:latin typeface="+mj-lt"/>
            </a:endParaRPr>
          </a:p>
          <a:p>
            <a:pPr algn="ctr"/>
            <a:r>
              <a:rPr lang="ru-RU" sz="2800" dirty="0">
                <a:latin typeface="+mj-lt"/>
              </a:rPr>
              <a:t>Как ему попасть </a:t>
            </a:r>
            <a:r>
              <a:rPr lang="ru-RU" sz="2800" dirty="0" smtClean="0">
                <a:latin typeface="+mj-lt"/>
              </a:rPr>
              <a:t>в  лодку?</a:t>
            </a:r>
            <a:endParaRPr lang="ru-RU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19610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Ему нужно снять с плеча ружьё, прицелиться и попасть в туалет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Загадки с подвохом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6216" y="3327523"/>
            <a:ext cx="2605318" cy="20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5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Каверзные вопросы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21442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1. По чему плывёт лодка?</a:t>
            </a:r>
          </a:p>
          <a:p>
            <a:pPr algn="ctr"/>
            <a:r>
              <a:rPr lang="ru-RU" sz="3200" dirty="0">
                <a:latin typeface="+mj-lt"/>
              </a:rPr>
              <a:t>2. От чего 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плывёт лодка?</a:t>
            </a:r>
          </a:p>
          <a:p>
            <a:pPr algn="ctr"/>
            <a:r>
              <a:rPr lang="ru-RU" sz="3200" dirty="0">
                <a:latin typeface="+mj-lt"/>
              </a:rPr>
              <a:t>3. За чем вода в лодке?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571876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1. по воде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2. от берега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3. за бортом</a:t>
            </a:r>
          </a:p>
          <a:p>
            <a:pPr algn="ctr"/>
            <a:r>
              <a:rPr lang="ru-RU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2" y="4494536"/>
            <a:ext cx="2271885" cy="2271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756" y="4334006"/>
            <a:ext cx="2339751" cy="2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3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3744416" cy="2023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err="1" smtClean="0"/>
              <a:t>Логико</a:t>
            </a:r>
            <a:r>
              <a:rPr lang="ru-RU" sz="3200" dirty="0" smtClean="0"/>
              <a:t> – математические игры используемые в работе с детьми: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2927" y="4077072"/>
            <a:ext cx="4013019" cy="25922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93733"/>
            <a:ext cx="853879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Вкладыши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Монтессори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кубики Никитина, блоки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Дьенеша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алочки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Кюизенера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игры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Настольно-печатные игры: «Цвет и форма», «Игровой квадрат»,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Логоформочки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гры на объёмное моделирование «Кубики для всех», «Геометрический конструктор», «Шар», кубик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Рубика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 на плоскостное моделирование: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Танграм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», «Крестики», «Соты» 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т.д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 из серии «Кубики и цвет», «Сложи узор», 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Уникуб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 на составление целого из частей : «Дроби», «Чудо-цветик»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Игры-забавы: перевёртыши, лабиринты, ребусы, головоломки, загадки …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777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626424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643866" cy="378621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704856" cy="87099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Место рождения математики?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76672"/>
            <a:ext cx="4752528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5076056" y="567890"/>
            <a:ext cx="3960440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Математика как наука родилась в Греции. В странах-современниках Эллады математика использовалась либо для обыденных нужд (подсчёты, измерения), либо, наоборот, для магических ритуалов, имевших целью выяснить волю богов (астрология, нумерология и т. п.). Греки подошли к делу с другой стороны: они выдвинули тезис «Числа правят миром». Или, как сформулировал эту же мысль Галилей два тысячелетия спустя: «книга природы написана на языке математики».</a:t>
            </a:r>
          </a:p>
        </p:txBody>
      </p:sp>
    </p:spTree>
    <p:extLst>
      <p:ext uri="{BB962C8B-B14F-4D97-AF65-F5344CB8AC3E}">
        <p14:creationId xmlns:p14="http://schemas.microsoft.com/office/powerpoint/2010/main" xmlns="" val="231666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3660976" cy="720080"/>
          </a:xfrm>
        </p:spPr>
        <p:txBody>
          <a:bodyPr/>
          <a:lstStyle/>
          <a:p>
            <a:pPr algn="ctr"/>
            <a:r>
              <a:rPr lang="ru-RU" dirty="0" smtClean="0"/>
              <a:t>Пифагор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260648"/>
            <a:ext cx="3657600" cy="792088"/>
          </a:xfrm>
        </p:spPr>
        <p:txBody>
          <a:bodyPr/>
          <a:lstStyle/>
          <a:p>
            <a:pPr algn="ctr"/>
            <a:r>
              <a:rPr lang="ru-RU" dirty="0" smtClean="0"/>
              <a:t>Архимед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0072" y="1052736"/>
            <a:ext cx="273630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Два великих математика древности?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72000" y="3905072"/>
            <a:ext cx="43924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cs typeface="Arial" charset="0"/>
              </a:rPr>
              <a:t> А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cs typeface="Arial" charset="0"/>
              </a:rPr>
              <a:t>рхимед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cs typeface="Arial" charset="0"/>
              </a:rPr>
              <a:t> – древнегреческий учёный, математик и механик из Сиракуз. Развил методы нахождения площадей поверхностей и объёмов различных фигур и тел. Его математические работы намного опередили своё время и были правильно оценены только в эпоху создания дифференциального и интегрального исчислений. Архимед – пионер математической физики, один из создателей механики как науки. Математика в его работах систематически применяется к исследованию задач естествознания и техники. Архимеду принадлежат различные технические изобретения 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7624" y="1052738"/>
            <a:ext cx="2880320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1520" y="3717032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Franklin Gothic Book" pitchFamily="34" charset="0"/>
              </a:rPr>
              <a:t>Пифагор родился в </a:t>
            </a:r>
            <a:r>
              <a:rPr lang="ru-RU" sz="1600" dirty="0" err="1">
                <a:latin typeface="Franklin Gothic Book" pitchFamily="34" charset="0"/>
              </a:rPr>
              <a:t>Сидоне</a:t>
            </a:r>
            <a:r>
              <a:rPr lang="ru-RU" sz="1600" dirty="0">
                <a:latin typeface="Franklin Gothic Book" pitchFamily="34" charset="0"/>
              </a:rPr>
              <a:t>, Финикия, около 570 года до нашей эры. В юном возрасте Пифагор отправился в Египет, чтобы набраться мудрости и тайных знаний у египетских жрецов. Диоген и Порфирий пишут, что самосский тиран </a:t>
            </a:r>
            <a:r>
              <a:rPr lang="ru-RU" sz="1600" dirty="0" err="1">
                <a:latin typeface="Franklin Gothic Book" pitchFamily="34" charset="0"/>
              </a:rPr>
              <a:t>Поликрат</a:t>
            </a:r>
            <a:r>
              <a:rPr lang="ru-RU" sz="1600" dirty="0">
                <a:latin typeface="Franklin Gothic Book" pitchFamily="34" charset="0"/>
              </a:rPr>
              <a:t> снабдил Пифагора рекомендательным письмом к фараону </a:t>
            </a:r>
            <a:r>
              <a:rPr lang="ru-RU" sz="1600" dirty="0" err="1">
                <a:latin typeface="Franklin Gothic Book" pitchFamily="34" charset="0"/>
              </a:rPr>
              <a:t>Амасису</a:t>
            </a:r>
            <a:r>
              <a:rPr lang="ru-RU" sz="1600" dirty="0">
                <a:latin typeface="Franklin Gothic Book" pitchFamily="34" charset="0"/>
              </a:rPr>
              <a:t>, благодаря чему он был допущен к обучению и посвящён в таинства, запретные для прочих чужеземцев</a:t>
            </a:r>
          </a:p>
        </p:txBody>
      </p:sp>
    </p:spTree>
    <p:extLst>
      <p:ext uri="{BB962C8B-B14F-4D97-AF65-F5344CB8AC3E}">
        <p14:creationId xmlns:p14="http://schemas.microsoft.com/office/powerpoint/2010/main" xmlns="" val="2956953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968552" cy="612068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>
                <a:latin typeface="+mj-lt"/>
              </a:rPr>
              <a:t>Математические папирусы показывают высочайшие достижения Древнего Египта в области математического знания. Однако они не дают представления о степени осмысления этого знания самими египтянами – интересовало ли их теоретическое развитие математики или же они заботились только о </a:t>
            </a:r>
            <a:r>
              <a:rPr lang="ru-RU" dirty="0" err="1">
                <a:latin typeface="+mj-lt"/>
              </a:rPr>
              <a:t>ее</a:t>
            </a:r>
            <a:r>
              <a:rPr lang="ru-RU" dirty="0">
                <a:latin typeface="+mj-lt"/>
              </a:rPr>
              <a:t> практическом применении? Кроме того, нет неоспоримых доказательств, что пропорции архитектурных сооружений, таких как пирамиды, не были результатом богатого опыта и чутья строителей, а заранее просчитывались. Но одно, несомненно: за тысячу лет до Архимеда и Пифагора египтяне открыли и успешно применяли на практике законы, вошедшие в сокровищницу античной, а затем и мировой математической </a:t>
            </a:r>
            <a:r>
              <a:rPr lang="ru-RU" dirty="0" smtClean="0">
                <a:latin typeface="+mj-lt"/>
              </a:rPr>
              <a:t>мысли.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28654" y="1484784"/>
            <a:ext cx="388843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9080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61048"/>
            <a:ext cx="8568952" cy="25922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Arial Narrow" pitchFamily="34" charset="0"/>
              </a:rPr>
              <a:t>Логика относится к числу древнейших наук, первые учения которой о формах и способах рассуждений возникли </a:t>
            </a:r>
            <a:r>
              <a:rPr lang="ru-RU" sz="1800" b="1" dirty="0" err="1">
                <a:latin typeface="Arial Narrow" pitchFamily="34" charset="0"/>
              </a:rPr>
              <a:t>еще</a:t>
            </a:r>
            <a:r>
              <a:rPr lang="ru-RU" sz="1800" b="1" dirty="0">
                <a:latin typeface="Arial Narrow" pitchFamily="34" charset="0"/>
              </a:rPr>
              <a:t> в цивилизациях Древнего Востока (Китай, Индия). В западную культуру принципы и методы логики вошли главным образом благодаря усилиям античных греков.</a:t>
            </a:r>
            <a:br>
              <a:rPr lang="ru-RU" sz="1800" b="1" dirty="0">
                <a:latin typeface="Arial Narrow" pitchFamily="34" charset="0"/>
              </a:rPr>
            </a:br>
            <a:r>
              <a:rPr lang="ru-RU" sz="1800" b="1" dirty="0">
                <a:latin typeface="Arial Narrow" pitchFamily="34" charset="0"/>
              </a:rPr>
              <a:t>Логику можно определить как науку о рациональных методах рассуждений, которые охватывают как анализ правил дедукции (вывода заключений из посылок), так и исследование степени подтверждения вероятностных или правдоподобных заключений (гипотез, обобщений, предположений и т.д.).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332656"/>
            <a:ext cx="3657600" cy="576064"/>
          </a:xfrm>
        </p:spPr>
        <p:txBody>
          <a:bodyPr/>
          <a:lstStyle/>
          <a:p>
            <a:pPr algn="ctr"/>
            <a:r>
              <a:rPr lang="ru-RU" dirty="0" smtClean="0"/>
              <a:t>Математика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980728"/>
            <a:ext cx="4104456" cy="28083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latin typeface="+mj-lt"/>
              </a:rPr>
              <a:t>Математика (греч. </a:t>
            </a:r>
            <a:r>
              <a:rPr lang="ru-RU" dirty="0" err="1">
                <a:latin typeface="+mj-lt"/>
              </a:rPr>
              <a:t>mathematike</a:t>
            </a:r>
            <a:r>
              <a:rPr lang="ru-RU" dirty="0">
                <a:latin typeface="+mj-lt"/>
              </a:rPr>
              <a:t>, от </a:t>
            </a:r>
            <a:r>
              <a:rPr lang="ru-RU" dirty="0" err="1">
                <a:latin typeface="+mj-lt"/>
              </a:rPr>
              <a:t>máthema</a:t>
            </a:r>
            <a:r>
              <a:rPr lang="ru-RU" dirty="0">
                <a:latin typeface="+mj-lt"/>
              </a:rPr>
              <a:t> — знание, наука), наука о количественных отношениях и пространственных формах действительного мира.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2" y="332656"/>
            <a:ext cx="3657600" cy="576064"/>
          </a:xfrm>
        </p:spPr>
        <p:txBody>
          <a:bodyPr/>
          <a:lstStyle/>
          <a:p>
            <a:pPr algn="ctr"/>
            <a:r>
              <a:rPr lang="ru-RU" dirty="0" smtClean="0"/>
              <a:t>Логика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980728"/>
            <a:ext cx="3528392" cy="28083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+mj-lt"/>
              </a:rPr>
              <a:t>Логика - это наука о формах и законах правильного мышления человека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076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047056" cy="16002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Назовите поговорки, пословицы и крылатые фразы с цифрой 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73301" y="692697"/>
            <a:ext cx="4202754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Ноль без палочки.</a:t>
            </a:r>
          </a:p>
          <a:p>
            <a:pPr algn="ctr"/>
            <a:r>
              <a:rPr lang="ru-RU" sz="2400" dirty="0" smtClean="0"/>
              <a:t>Ноль внимания.</a:t>
            </a:r>
          </a:p>
          <a:p>
            <a:pPr algn="ctr"/>
            <a:r>
              <a:rPr lang="ru-RU" sz="2400" dirty="0" smtClean="0"/>
              <a:t>Абсолютный нуль, круглый ноль.</a:t>
            </a:r>
          </a:p>
          <a:p>
            <a:pPr algn="ctr"/>
            <a:r>
              <a:rPr lang="ru-RU" sz="2400" dirty="0" smtClean="0"/>
              <a:t>Сводить к нулю, свести к нулю.</a:t>
            </a:r>
          </a:p>
          <a:p>
            <a:pPr algn="ctr"/>
            <a:r>
              <a:rPr lang="ru-RU" sz="2400" dirty="0"/>
              <a:t> Ничего не возникает из ничего.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080" y="908720"/>
            <a:ext cx="3168352" cy="34772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09056" y="4386016"/>
            <a:ext cx="1155432" cy="17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584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882008" cy="1600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476672"/>
            <a:ext cx="8426739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algn="ctr"/>
            <a:r>
              <a:rPr lang="ru-RU" sz="2800" dirty="0" smtClean="0"/>
              <a:t>Одна весна на Родине лучше, чем сто </a:t>
            </a:r>
            <a:r>
              <a:rPr lang="ru-RU" sz="2800" dirty="0" err="1" smtClean="0"/>
              <a:t>весен</a:t>
            </a:r>
            <a:r>
              <a:rPr lang="ru-RU" sz="2800" dirty="0" smtClean="0"/>
              <a:t> на чужбине.</a:t>
            </a:r>
          </a:p>
          <a:p>
            <a:pPr algn="ctr"/>
            <a:r>
              <a:rPr lang="ru-RU" sz="2800" dirty="0" smtClean="0"/>
              <a:t>Одна пчела немного </a:t>
            </a:r>
            <a:r>
              <a:rPr lang="ru-RU" sz="2800" dirty="0" err="1" smtClean="0"/>
              <a:t>меду</a:t>
            </a:r>
            <a:r>
              <a:rPr lang="ru-RU" sz="2800" dirty="0" smtClean="0"/>
              <a:t> натаскает.</a:t>
            </a:r>
          </a:p>
          <a:p>
            <a:pPr algn="ctr"/>
            <a:r>
              <a:rPr lang="ru-RU" sz="2800" dirty="0" smtClean="0"/>
              <a:t>Одно дерево срубишь - десять посади.</a:t>
            </a:r>
          </a:p>
          <a:p>
            <a:pPr algn="ctr"/>
            <a:r>
              <a:rPr lang="ru-RU" sz="2800" dirty="0" smtClean="0"/>
              <a:t>Одной рукой в ладоши не хлопнешь.</a:t>
            </a:r>
          </a:p>
          <a:p>
            <a:pPr algn="ctr"/>
            <a:r>
              <a:rPr lang="ru-RU" sz="2800" dirty="0" smtClean="0"/>
              <a:t>Одна правда на свете </a:t>
            </a:r>
            <a:r>
              <a:rPr lang="ru-RU" sz="2800" dirty="0" err="1" smtClean="0"/>
              <a:t>живет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Один раз не в </a:t>
            </a:r>
            <a:r>
              <a:rPr lang="ru-RU" sz="2800" dirty="0" err="1" smtClean="0"/>
              <a:t>счет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Один в море – не рыбак.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91680" y="4725144"/>
            <a:ext cx="2376264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0272" y="3645024"/>
            <a:ext cx="1910869" cy="26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21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7848872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2">
            <a:spAutoFit/>
          </a:bodyPr>
          <a:lstStyle/>
          <a:p>
            <a:pPr algn="ctr"/>
            <a:r>
              <a:rPr lang="ru-RU" sz="2000" dirty="0" smtClean="0"/>
              <a:t>Две пары сандалий сразу не наденешь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Двух правд не бывает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Два часа собирался, два часа умывался, час утирался, сутки одевался.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Как две капли воды.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Второе дыхание.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Двуликий Янус.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Скупой платит дважды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240" y="4149080"/>
            <a:ext cx="2304256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5183174"/>
            <a:ext cx="36004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506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68667"/>
            <a:ext cx="446449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научиться трудолюбию, нужно три года, чтобы научиться лени - только три дня.</a:t>
            </a:r>
          </a:p>
          <a:p>
            <a:r>
              <a:rPr lang="ru-RU" dirty="0" smtClean="0"/>
              <a:t>Заблудиться в трех соснах.</a:t>
            </a:r>
          </a:p>
          <a:p>
            <a:r>
              <a:rPr lang="ru-RU" dirty="0" smtClean="0"/>
              <a:t>Из третьих уст, из третьих рук.</a:t>
            </a:r>
          </a:p>
          <a:p>
            <a:endParaRPr lang="ru-RU" dirty="0" smtClean="0"/>
          </a:p>
          <a:p>
            <a:r>
              <a:rPr lang="ru-RU" dirty="0" smtClean="0"/>
              <a:t>От горшка три вершка.</a:t>
            </a:r>
          </a:p>
          <a:p>
            <a:r>
              <a:rPr lang="ru-RU" dirty="0" smtClean="0"/>
              <a:t>С три короба.</a:t>
            </a:r>
          </a:p>
          <a:p>
            <a:r>
              <a:rPr lang="ru-RU" dirty="0" smtClean="0"/>
              <a:t>Обещанного три года ждут.</a:t>
            </a:r>
          </a:p>
          <a:p>
            <a:r>
              <a:rPr lang="ru-RU" dirty="0" smtClean="0"/>
              <a:t>Плакать в три ручья.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468666"/>
            <a:ext cx="36004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Четыре угла дому на строение, четыре времени году на совершение</a:t>
            </a:r>
          </a:p>
          <a:p>
            <a:r>
              <a:rPr lang="ru-RU" dirty="0" smtClean="0"/>
              <a:t>Без </a:t>
            </a:r>
            <a:r>
              <a:rPr lang="ru-RU" dirty="0" err="1" smtClean="0"/>
              <a:t>четырех</a:t>
            </a:r>
            <a:r>
              <a:rPr lang="ru-RU" dirty="0" smtClean="0"/>
              <a:t> углов изба не рубится.</a:t>
            </a:r>
          </a:p>
          <a:p>
            <a:r>
              <a:rPr lang="ru-RU" dirty="0" smtClean="0"/>
              <a:t>Конь о </a:t>
            </a:r>
            <a:r>
              <a:rPr lang="ru-RU" dirty="0" err="1" smtClean="0"/>
              <a:t>четырех</a:t>
            </a:r>
            <a:r>
              <a:rPr lang="ru-RU" dirty="0" smtClean="0"/>
              <a:t> ногах, да и то спотыкается.</a:t>
            </a:r>
          </a:p>
          <a:p>
            <a:r>
              <a:rPr lang="ru-RU" dirty="0" smtClean="0"/>
              <a:t>На все четыре стороны.</a:t>
            </a:r>
          </a:p>
          <a:p>
            <a:r>
              <a:rPr lang="ru-RU" dirty="0" smtClean="0"/>
              <a:t>Жить в </a:t>
            </a:r>
            <a:r>
              <a:rPr lang="ru-RU" dirty="0" err="1" smtClean="0"/>
              <a:t>четырех</a:t>
            </a:r>
            <a:r>
              <a:rPr lang="ru-RU" dirty="0" smtClean="0"/>
              <a:t> стенах.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5896" y="4785733"/>
            <a:ext cx="2088232" cy="1859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4106" y="4437112"/>
            <a:ext cx="1969702" cy="2212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5859" y="4005064"/>
            <a:ext cx="2414613" cy="264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519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1781</TotalTime>
  <Words>1153</Words>
  <Application>Microsoft Office PowerPoint</Application>
  <PresentationFormat>Экран (4:3)</PresentationFormat>
  <Paragraphs>131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Математическая Викторина   для воспитателей МБДОУ №3 с. Кандры</vt:lpstr>
      <vt:lpstr>Место рождения математики?</vt:lpstr>
      <vt:lpstr>Слайд 3</vt:lpstr>
      <vt:lpstr>Слайд 4</vt:lpstr>
      <vt:lpstr>Логика относится к числу древнейших наук, первые учения которой о формах и способах рассуждений возникли еще в цивилизациях Древнего Востока (Китай, Индия). В западную культуру принципы и методы логики вошли главным образом благодаря усилиям античных греков. Логику можно определить как науку о рациональных методах рассуждений, которые охватывают как анализ правил дедукции (вывода заключений из посылок), так и исследование степени подтверждения вероятностных или правдоподобных заключений (гипотез, обобщений, предположений и т.д.). </vt:lpstr>
      <vt:lpstr>Назовите поговорки, пословицы и крылатые фразы с цифрой :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Логико – математические игры используемые в работе с детьми: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воспитателей МДОУ «Алёнушка»</dc:title>
  <dc:creator>Emashines</dc:creator>
  <cp:lastModifiedBy>Fluza</cp:lastModifiedBy>
  <cp:revision>123</cp:revision>
  <dcterms:created xsi:type="dcterms:W3CDTF">2012-03-15T13:57:34Z</dcterms:created>
  <dcterms:modified xsi:type="dcterms:W3CDTF">2020-12-06T12:04:18Z</dcterms:modified>
</cp:coreProperties>
</file>